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72" r:id="rId3"/>
    <p:sldId id="271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2808" y="3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9126-945C-411F-8E36-C65427CABA90}" type="datetimeFigureOut">
              <a:rPr lang="es-CL" smtClean="0"/>
              <a:t>17-08-2022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1C6B-9359-4215-AE4B-A202980BE90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63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9126-945C-411F-8E36-C65427CABA90}" type="datetimeFigureOut">
              <a:rPr lang="es-CL" smtClean="0"/>
              <a:t>17-08-2022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1C6B-9359-4215-AE4B-A202980BE90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974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9126-945C-411F-8E36-C65427CABA90}" type="datetimeFigureOut">
              <a:rPr lang="es-CL" smtClean="0"/>
              <a:t>17-08-2022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1C6B-9359-4215-AE4B-A202980BE90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294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9126-945C-411F-8E36-C65427CABA90}" type="datetimeFigureOut">
              <a:rPr lang="es-CL" smtClean="0"/>
              <a:t>17-08-2022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1C6B-9359-4215-AE4B-A202980BE90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441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9126-945C-411F-8E36-C65427CABA90}" type="datetimeFigureOut">
              <a:rPr lang="es-CL" smtClean="0"/>
              <a:t>17-08-2022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1C6B-9359-4215-AE4B-A202980BE90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266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9126-945C-411F-8E36-C65427CABA90}" type="datetimeFigureOut">
              <a:rPr lang="es-CL" smtClean="0"/>
              <a:t>17-08-2022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1C6B-9359-4215-AE4B-A202980BE90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082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9126-945C-411F-8E36-C65427CABA90}" type="datetimeFigureOut">
              <a:rPr lang="es-CL" smtClean="0"/>
              <a:t>17-08-2022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1C6B-9359-4215-AE4B-A202980BE90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696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9126-945C-411F-8E36-C65427CABA90}" type="datetimeFigureOut">
              <a:rPr lang="es-CL" smtClean="0"/>
              <a:t>17-08-2022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1C6B-9359-4215-AE4B-A202980BE90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89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9126-945C-411F-8E36-C65427CABA90}" type="datetimeFigureOut">
              <a:rPr lang="es-CL" smtClean="0"/>
              <a:t>17-08-2022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1C6B-9359-4215-AE4B-A202980BE90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668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9126-945C-411F-8E36-C65427CABA90}" type="datetimeFigureOut">
              <a:rPr lang="es-CL" smtClean="0"/>
              <a:t>17-08-2022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1C6B-9359-4215-AE4B-A202980BE90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606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9126-945C-411F-8E36-C65427CABA90}" type="datetimeFigureOut">
              <a:rPr lang="es-CL" smtClean="0"/>
              <a:t>17-08-2022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1C6B-9359-4215-AE4B-A202980BE90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011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99126-945C-411F-8E36-C65427CABA90}" type="datetimeFigureOut">
              <a:rPr lang="es-CL" smtClean="0"/>
              <a:t>17-08-2022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91C6B-9359-4215-AE4B-A202980BE90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236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 with low confidence">
            <a:extLst>
              <a:ext uri="{FF2B5EF4-FFF2-40B4-BE49-F238E27FC236}">
                <a16:creationId xmlns:a16="http://schemas.microsoft.com/office/drawing/2014/main" id="{22827A87-8AAD-7E8B-95EF-0B09268B1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68" y="307936"/>
            <a:ext cx="4634997" cy="1642784"/>
          </a:xfrm>
          <a:prstGeom prst="rect">
            <a:avLst/>
          </a:prstGeom>
        </p:spPr>
      </p:pic>
      <p:sp>
        <p:nvSpPr>
          <p:cNvPr id="5" name="CuadroTexto 3">
            <a:extLst>
              <a:ext uri="{FF2B5EF4-FFF2-40B4-BE49-F238E27FC236}">
                <a16:creationId xmlns:a16="http://schemas.microsoft.com/office/drawing/2014/main" id="{C4614836-AC02-1759-C935-FBA9391B2E4A}"/>
              </a:ext>
            </a:extLst>
          </p:cNvPr>
          <p:cNvSpPr txBox="1"/>
          <p:nvPr/>
        </p:nvSpPr>
        <p:spPr>
          <a:xfrm>
            <a:off x="6087442" y="11634732"/>
            <a:ext cx="643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>
                <a:solidFill>
                  <a:srgbClr val="E10B7B"/>
                </a:solidFill>
                <a:latin typeface="+mj-lt"/>
              </a:rPr>
              <a:t># id</a:t>
            </a:r>
          </a:p>
        </p:txBody>
      </p:sp>
      <p:sp>
        <p:nvSpPr>
          <p:cNvPr id="6" name="CuadroTexto 4">
            <a:extLst>
              <a:ext uri="{FF2B5EF4-FFF2-40B4-BE49-F238E27FC236}">
                <a16:creationId xmlns:a16="http://schemas.microsoft.com/office/drawing/2014/main" id="{08713001-F8CF-B211-4BE9-04716E395434}"/>
              </a:ext>
            </a:extLst>
          </p:cNvPr>
          <p:cNvSpPr txBox="1"/>
          <p:nvPr/>
        </p:nvSpPr>
        <p:spPr>
          <a:xfrm>
            <a:off x="1350518" y="6496211"/>
            <a:ext cx="4259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>
                <a:solidFill>
                  <a:srgbClr val="0070C0"/>
                </a:solidFill>
                <a:latin typeface="+mj-lt"/>
              </a:rPr>
              <a:t>Área Temática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4297D56C-6930-DDCF-4EC5-1FBDD6784031}"/>
              </a:ext>
            </a:extLst>
          </p:cNvPr>
          <p:cNvSpPr txBox="1">
            <a:spLocks/>
          </p:cNvSpPr>
          <p:nvPr/>
        </p:nvSpPr>
        <p:spPr>
          <a:xfrm>
            <a:off x="1982390" y="3290673"/>
            <a:ext cx="2893219" cy="1947085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  <a:endParaRPr lang="es-CL" sz="3713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C893F155-A8E8-6E74-30B6-83DAB830D06C}"/>
              </a:ext>
            </a:extLst>
          </p:cNvPr>
          <p:cNvSpPr txBox="1">
            <a:spLocks/>
          </p:cNvSpPr>
          <p:nvPr/>
        </p:nvSpPr>
        <p:spPr>
          <a:xfrm>
            <a:off x="1745472" y="4885017"/>
            <a:ext cx="3469821" cy="818696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2400" b="1" dirty="0">
                <a:solidFill>
                  <a:srgbClr val="0070C0"/>
                </a:solidFill>
                <a:latin typeface="+mj-lt"/>
              </a:rPr>
              <a:t>Nombre(s) de Autor(es)</a:t>
            </a:r>
          </a:p>
          <a:p>
            <a:pPr algn="ctr"/>
            <a:endParaRPr lang="es-CL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750B755B-0067-53D9-5EF3-F11D8E14D3C7}"/>
              </a:ext>
            </a:extLst>
          </p:cNvPr>
          <p:cNvSpPr txBox="1">
            <a:spLocks/>
          </p:cNvSpPr>
          <p:nvPr/>
        </p:nvSpPr>
        <p:spPr>
          <a:xfrm>
            <a:off x="2033774" y="5737734"/>
            <a:ext cx="2841836" cy="955289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b="1" dirty="0">
                <a:solidFill>
                  <a:srgbClr val="0070C0"/>
                </a:solidFill>
                <a:latin typeface="+mj-lt"/>
              </a:rPr>
              <a:t>Filiación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EFFD4AD-459A-E5FB-ACEC-0CF3CD427DE9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oundRect">
            <a:avLst>
              <a:gd name="adj" fmla="val 2889"/>
            </a:avLst>
          </a:prstGeom>
          <a:noFill/>
          <a:ln w="28575">
            <a:solidFill>
              <a:srgbClr val="E10B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085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 with low confidence">
            <a:extLst>
              <a:ext uri="{FF2B5EF4-FFF2-40B4-BE49-F238E27FC236}">
                <a16:creationId xmlns:a16="http://schemas.microsoft.com/office/drawing/2014/main" id="{683F7652-B49C-BAAE-2E80-6352C5221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" y="103167"/>
            <a:ext cx="3118111" cy="1105153"/>
          </a:xfrm>
          <a:prstGeom prst="rect">
            <a:avLst/>
          </a:prstGeom>
        </p:spPr>
      </p:pic>
      <p:sp>
        <p:nvSpPr>
          <p:cNvPr id="5" name="CuadroTexto 8">
            <a:extLst>
              <a:ext uri="{FF2B5EF4-FFF2-40B4-BE49-F238E27FC236}">
                <a16:creationId xmlns:a16="http://schemas.microsoft.com/office/drawing/2014/main" id="{EEA537F4-AD32-A212-F2A0-F2347E88CB74}"/>
              </a:ext>
            </a:extLst>
          </p:cNvPr>
          <p:cNvSpPr txBox="1"/>
          <p:nvPr/>
        </p:nvSpPr>
        <p:spPr>
          <a:xfrm>
            <a:off x="6005459" y="11511113"/>
            <a:ext cx="852541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75" b="1" dirty="0">
                <a:solidFill>
                  <a:srgbClr val="E10B7B"/>
                </a:solidFill>
                <a:latin typeface="+mj-lt"/>
              </a:rPr>
              <a:t># id</a:t>
            </a:r>
          </a:p>
        </p:txBody>
      </p:sp>
      <p:sp>
        <p:nvSpPr>
          <p:cNvPr id="6" name="CuadroTexto 9">
            <a:extLst>
              <a:ext uri="{FF2B5EF4-FFF2-40B4-BE49-F238E27FC236}">
                <a16:creationId xmlns:a16="http://schemas.microsoft.com/office/drawing/2014/main" id="{0A7B73BA-2DD4-C878-307A-0D9955DFE802}"/>
              </a:ext>
            </a:extLst>
          </p:cNvPr>
          <p:cNvSpPr txBox="1"/>
          <p:nvPr/>
        </p:nvSpPr>
        <p:spPr>
          <a:xfrm>
            <a:off x="1299135" y="1265511"/>
            <a:ext cx="4259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latin typeface="+mj-lt"/>
              </a:rPr>
              <a:t>Título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71095-AD4A-882C-4F6B-3D15FAE04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6920" y="2377246"/>
            <a:ext cx="6562972" cy="3921955"/>
          </a:xfrm>
        </p:spPr>
        <p:txBody>
          <a:bodyPr/>
          <a:lstStyle/>
          <a:p>
            <a:endParaRPr lang="es-CL" dirty="0">
              <a:solidFill>
                <a:srgbClr val="0070C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4387D20-7F45-3C04-48D6-61AD6B427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6919" y="6994859"/>
            <a:ext cx="6562971" cy="4367407"/>
          </a:xfrm>
        </p:spPr>
        <p:txBody>
          <a:bodyPr/>
          <a:lstStyle/>
          <a:p>
            <a:endParaRPr lang="es-CL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E0E4B36-5A5B-11B8-AB7B-E9D7F3373B63}"/>
              </a:ext>
            </a:extLst>
          </p:cNvPr>
          <p:cNvSpPr txBox="1"/>
          <p:nvPr/>
        </p:nvSpPr>
        <p:spPr>
          <a:xfrm>
            <a:off x="146920" y="1792470"/>
            <a:ext cx="42597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700" b="1" dirty="0">
                <a:solidFill>
                  <a:srgbClr val="0070C0"/>
                </a:solidFill>
                <a:latin typeface="+mj-lt"/>
              </a:rPr>
              <a:t>Introducción</a:t>
            </a:r>
          </a:p>
        </p:txBody>
      </p:sp>
      <p:sp>
        <p:nvSpPr>
          <p:cNvPr id="13" name="CuadroTexto 9">
            <a:extLst>
              <a:ext uri="{FF2B5EF4-FFF2-40B4-BE49-F238E27FC236}">
                <a16:creationId xmlns:a16="http://schemas.microsoft.com/office/drawing/2014/main" id="{D6F20FEC-F67F-6F61-2734-E8B32F8B8C72}"/>
              </a:ext>
            </a:extLst>
          </p:cNvPr>
          <p:cNvSpPr txBox="1"/>
          <p:nvPr/>
        </p:nvSpPr>
        <p:spPr>
          <a:xfrm>
            <a:off x="148108" y="6299201"/>
            <a:ext cx="42597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700" b="1" dirty="0">
                <a:solidFill>
                  <a:srgbClr val="0070C0"/>
                </a:solidFill>
                <a:latin typeface="+mj-lt"/>
              </a:rPr>
              <a:t>Materiales y Métodos</a:t>
            </a:r>
          </a:p>
        </p:txBody>
      </p:sp>
    </p:spTree>
    <p:extLst>
      <p:ext uri="{BB962C8B-B14F-4D97-AF65-F5344CB8AC3E}">
        <p14:creationId xmlns:p14="http://schemas.microsoft.com/office/powerpoint/2010/main" val="2852815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 with low confidence">
            <a:extLst>
              <a:ext uri="{FF2B5EF4-FFF2-40B4-BE49-F238E27FC236}">
                <a16:creationId xmlns:a16="http://schemas.microsoft.com/office/drawing/2014/main" id="{683F7652-B49C-BAAE-2E80-6352C5221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" y="103167"/>
            <a:ext cx="3118111" cy="1105153"/>
          </a:xfrm>
          <a:prstGeom prst="rect">
            <a:avLst/>
          </a:prstGeom>
        </p:spPr>
      </p:pic>
      <p:sp>
        <p:nvSpPr>
          <p:cNvPr id="5" name="CuadroTexto 8">
            <a:extLst>
              <a:ext uri="{FF2B5EF4-FFF2-40B4-BE49-F238E27FC236}">
                <a16:creationId xmlns:a16="http://schemas.microsoft.com/office/drawing/2014/main" id="{EEA537F4-AD32-A212-F2A0-F2347E88CB74}"/>
              </a:ext>
            </a:extLst>
          </p:cNvPr>
          <p:cNvSpPr txBox="1"/>
          <p:nvPr/>
        </p:nvSpPr>
        <p:spPr>
          <a:xfrm>
            <a:off x="6005459" y="11511113"/>
            <a:ext cx="852541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75" b="1" dirty="0">
                <a:solidFill>
                  <a:srgbClr val="E10B7B"/>
                </a:solidFill>
                <a:latin typeface="+mj-lt"/>
              </a:rPr>
              <a:t># id</a:t>
            </a:r>
          </a:p>
        </p:txBody>
      </p:sp>
      <p:sp>
        <p:nvSpPr>
          <p:cNvPr id="6" name="CuadroTexto 9">
            <a:extLst>
              <a:ext uri="{FF2B5EF4-FFF2-40B4-BE49-F238E27FC236}">
                <a16:creationId xmlns:a16="http://schemas.microsoft.com/office/drawing/2014/main" id="{0A7B73BA-2DD4-C878-307A-0D9955DFE802}"/>
              </a:ext>
            </a:extLst>
          </p:cNvPr>
          <p:cNvSpPr txBox="1"/>
          <p:nvPr/>
        </p:nvSpPr>
        <p:spPr>
          <a:xfrm>
            <a:off x="1299135" y="1265511"/>
            <a:ext cx="4259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>
                <a:latin typeface="+mj-lt"/>
              </a:rPr>
              <a:t>Título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71095-AD4A-882C-4F6B-3D15FAE04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6920" y="2377246"/>
            <a:ext cx="6562972" cy="3921955"/>
          </a:xfrm>
        </p:spPr>
        <p:txBody>
          <a:bodyPr/>
          <a:lstStyle/>
          <a:p>
            <a:endParaRPr lang="es-CL" dirty="0">
              <a:solidFill>
                <a:srgbClr val="0070C0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4387D20-7F45-3C04-48D6-61AD6B427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6919" y="6994859"/>
            <a:ext cx="6562971" cy="4367407"/>
          </a:xfrm>
        </p:spPr>
        <p:txBody>
          <a:bodyPr/>
          <a:lstStyle/>
          <a:p>
            <a:endParaRPr lang="es-CL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E0E4B36-5A5B-11B8-AB7B-E9D7F3373B63}"/>
              </a:ext>
            </a:extLst>
          </p:cNvPr>
          <p:cNvSpPr txBox="1"/>
          <p:nvPr/>
        </p:nvSpPr>
        <p:spPr>
          <a:xfrm>
            <a:off x="146920" y="1792470"/>
            <a:ext cx="42597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700" b="1" dirty="0">
                <a:solidFill>
                  <a:srgbClr val="0070C0"/>
                </a:solidFill>
                <a:latin typeface="+mj-lt"/>
              </a:rPr>
              <a:t>Resultados</a:t>
            </a:r>
          </a:p>
        </p:txBody>
      </p:sp>
      <p:sp>
        <p:nvSpPr>
          <p:cNvPr id="13" name="CuadroTexto 9">
            <a:extLst>
              <a:ext uri="{FF2B5EF4-FFF2-40B4-BE49-F238E27FC236}">
                <a16:creationId xmlns:a16="http://schemas.microsoft.com/office/drawing/2014/main" id="{D6F20FEC-F67F-6F61-2734-E8B32F8B8C72}"/>
              </a:ext>
            </a:extLst>
          </p:cNvPr>
          <p:cNvSpPr txBox="1"/>
          <p:nvPr/>
        </p:nvSpPr>
        <p:spPr>
          <a:xfrm>
            <a:off x="148108" y="6299201"/>
            <a:ext cx="42597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700" b="1" dirty="0">
                <a:solidFill>
                  <a:srgbClr val="0070C0"/>
                </a:solidFill>
                <a:latin typeface="+mj-lt"/>
              </a:rPr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861867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Pablo Del Rio | U.Mayor</dc:creator>
  <cp:lastModifiedBy>Pablo Del Rio | U.Mayor</cp:lastModifiedBy>
  <cp:revision>3</cp:revision>
  <dcterms:created xsi:type="dcterms:W3CDTF">2022-08-17T23:07:28Z</dcterms:created>
  <dcterms:modified xsi:type="dcterms:W3CDTF">2022-08-17T23:58:30Z</dcterms:modified>
</cp:coreProperties>
</file>